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8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DF7F"/>
    <a:srgbClr val="E400F6"/>
    <a:srgbClr val="522D80"/>
    <a:srgbClr val="FF997F"/>
    <a:srgbClr val="B2FF99"/>
    <a:srgbClr val="CC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C56A687-8D87-C1BD-5A26-A389056DFF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3587"/>
            <a:ext cx="5486400" cy="3086100"/>
          </a:xfrm>
          <a:prstGeom prst="rect">
            <a:avLst/>
          </a:prstGeom>
        </p:spPr>
      </p:pic>
      <p:pic>
        <p:nvPicPr>
          <p:cNvPr id="11" name="Picture 10" descr="A race car on a track&#10;&#10;Description automatically generated">
            <a:extLst>
              <a:ext uri="{FF2B5EF4-FFF2-40B4-BE49-F238E27FC236}">
                <a16:creationId xmlns:a16="http://schemas.microsoft.com/office/drawing/2014/main" id="{BBF301C5-3726-1DE3-11EE-CA6A4858F0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358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/>
              <a:t>SLAM + </a:t>
            </a:r>
            <a:r>
              <a:rPr lang="en-US" dirty="0">
                <a:solidFill>
                  <a:srgbClr val="F16122"/>
                </a:solidFill>
              </a:rPr>
              <a:t>Record</a:t>
            </a:r>
            <a:r>
              <a:rPr lang="en-US" dirty="0"/>
              <a:t>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9A9B2-5677-659C-B49D-3731F715679B}"/>
              </a:ext>
            </a:extLst>
          </p:cNvPr>
          <p:cNvSpPr txBox="1"/>
          <p:nvPr/>
        </p:nvSpPr>
        <p:spPr>
          <a:xfrm>
            <a:off x="2660369" y="580195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7B768-123F-5A18-4995-54DF2D328766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2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www.w3.org/XML/1998/namespace"/>
    <ds:schemaRef ds:uri="http://schemas.microsoft.com/office/2006/documentManagement/types"/>
    <ds:schemaRef ds:uri="http://purl.org/dc/elements/1.1/"/>
    <ds:schemaRef ds:uri="f41829d9-305b-4af6-8494-753a2a44d293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4a92416-d9ca-4b07-a40e-6415e67b2c5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360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AutoDRIVE-F1TENTH-Autoware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241</cp:revision>
  <dcterms:created xsi:type="dcterms:W3CDTF">2020-04-29T07:35:04Z</dcterms:created>
  <dcterms:modified xsi:type="dcterms:W3CDTF">2023-12-06T21:25:13Z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